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39" r:id="rId2"/>
    <p:sldId id="340" r:id="rId3"/>
    <p:sldId id="321" r:id="rId4"/>
    <p:sldId id="322" r:id="rId5"/>
    <p:sldId id="323" r:id="rId6"/>
    <p:sldId id="324" r:id="rId7"/>
    <p:sldId id="325" r:id="rId8"/>
    <p:sldId id="327" r:id="rId9"/>
    <p:sldId id="320" r:id="rId10"/>
    <p:sldId id="328" r:id="rId11"/>
    <p:sldId id="329" r:id="rId12"/>
    <p:sldId id="330" r:id="rId13"/>
    <p:sldId id="332" r:id="rId14"/>
    <p:sldId id="335" r:id="rId15"/>
    <p:sldId id="331" r:id="rId16"/>
    <p:sldId id="333" r:id="rId17"/>
    <p:sldId id="334" r:id="rId18"/>
    <p:sldId id="337" r:id="rId19"/>
    <p:sldId id="338" r:id="rId20"/>
    <p:sldId id="33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2608263"/>
            <a:ext cx="176847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243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4978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901700" lvl="1" indent="-3651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2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 (Last In First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869BD-7FF7-44B5-85FB-9A4A22C96BD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9"/>
            <a:ext cx="6840760" cy="214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3733800" cy="115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41168"/>
            <a:ext cx="597666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3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(Rata-rata)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44B5F-DDF1-4839-9A65-ED5B2C20BD44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993775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3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(Rata-rata)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E79CC-3188-44F6-9DC0-FC1E7F93232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2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772816"/>
            <a:ext cx="62992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576564"/>
            <a:ext cx="6389960" cy="187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Perpetual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pengelolaan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 mana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dicatat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stok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gudang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beserta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dipilah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023938" lvl="2" indent="-396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</a:t>
            </a:r>
          </a:p>
          <a:p>
            <a:pPr marL="1023938" lvl="2" indent="-396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</a:t>
            </a:r>
          </a:p>
          <a:p>
            <a:pPr marL="1023938" lvl="2" indent="-3968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Average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EAFD7-0765-4627-99C4-A570C8B42EA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Perpetual</a:t>
            </a:r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 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dibeli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diproduksi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dahulu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dahulu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 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dibeli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diproduksi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paling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paling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bergerak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4D2E8-3F2A-4CE4-B99C-B93D88B62D4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AutoNum type="arabicPeriod" startAt="2"/>
            </a:pPr>
            <a:r>
              <a:rPr lang="en-US" altLang="en-US" sz="2400" b="1" dirty="0" err="1" smtClean="0"/>
              <a:t>Metode</a:t>
            </a:r>
            <a:r>
              <a:rPr lang="en-US" altLang="en-US" sz="2400" b="1" dirty="0" smtClean="0"/>
              <a:t> Perpetual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FF74A-C9B8-4C1C-96EC-E5CC1E02015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0120"/>
            <a:ext cx="8712968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AutoNum type="arabicPeriod" startAt="2"/>
            </a:pPr>
            <a:r>
              <a:rPr lang="en-US" altLang="en-US" sz="2400" b="1" dirty="0" err="1" smtClean="0"/>
              <a:t>Metode</a:t>
            </a:r>
            <a:r>
              <a:rPr lang="en-US" altLang="en-US" sz="2400" b="1" dirty="0" smtClean="0"/>
              <a:t> Perpetual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0ADDE-024B-4CB1-AB18-3D2779FB30F7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2128"/>
            <a:ext cx="8712968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5449788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AutoNum type="arabicPeriod" startAt="2"/>
            </a:pPr>
            <a:r>
              <a:rPr lang="en-US" altLang="en-US" sz="2400" b="1" smtClean="0"/>
              <a:t>Metode Perpetual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7953D-95BD-4335-AC01-DD05C0B8DF4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640960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chemeClr val="accent1"/>
                </a:solidFill>
              </a:rPr>
              <a:t>PENGARUH PEMILIHAN METODE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Metode</a:t>
            </a:r>
            <a:r>
              <a:rPr lang="en-US" sz="2400" dirty="0" smtClean="0"/>
              <a:t> FIFO, LIFO, </a:t>
            </a:r>
            <a:r>
              <a:rPr lang="en-US" sz="2400" dirty="0" err="1" smtClean="0"/>
              <a:t>dan</a:t>
            </a:r>
            <a:r>
              <a:rPr lang="en-US" sz="2400" dirty="0" smtClean="0"/>
              <a:t> Moving Average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endParaRPr lang="en-US" sz="2400" dirty="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: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juga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indent="-33972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Akumulasi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FB927-5FD4-4471-A639-160904DE9E3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chemeClr val="accent1"/>
                </a:solidFill>
              </a:rPr>
              <a:t>PENGARUH PEMILIHAN METODE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5659D-BB4D-4186-90EF-182EB3EBB26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764704"/>
            <a:ext cx="8712968" cy="3024336"/>
          </a:xfrm>
          <a:noFill/>
        </p:spPr>
      </p:pic>
      <p:pic>
        <p:nvPicPr>
          <p:cNvPr id="614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3861048"/>
            <a:ext cx="703262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181869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8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Persediaan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chemeClr val="accent1"/>
                </a:solidFill>
              </a:rPr>
              <a:t>PENGARUH PEMILIHAN METODE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62F37-DBF3-4255-8671-A34C048FA3A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246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541462"/>
            <a:ext cx="8712968" cy="3471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PENGERTIAN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750"/>
          </a:xfrm>
        </p:spPr>
        <p:txBody>
          <a:bodyPr/>
          <a:lstStyle/>
          <a:p>
            <a:pPr marL="231775" indent="-2317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dirty="0" err="1" smtClean="0">
                <a:solidFill>
                  <a:schemeClr val="accent1"/>
                </a:solidFill>
              </a:rPr>
              <a:t>Persediaan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,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proses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diproses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.</a:t>
            </a:r>
          </a:p>
          <a:p>
            <a:pPr marL="573088" lvl="1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menjual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73088" lvl="1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produsen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memroses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573088" lvl="1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gudang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64B6B-2FCF-49C8-93E8-AAFD220330E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juga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periodik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dicatat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terinci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(stock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opname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mengharuskan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menyusun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dipakai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CCB69-D846-4058-9524-F27DEF99001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sejumlah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terjual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melalui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(stock-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opname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di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gudang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8B791-1662-4D08-BBFB-796BAA8F967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1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60" y="4378796"/>
            <a:ext cx="6215236" cy="229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1019522"/>
            <a:ext cx="864096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200" b="1" dirty="0" err="1" smtClean="0"/>
              <a:t>Metode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Fisik</a:t>
            </a:r>
            <a:endParaRPr lang="en-US" sz="2200" b="1" dirty="0" smtClean="0"/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(stock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opname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dimiliki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diketahui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lalu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dikalikan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pilihan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penentuan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dimiliki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914400" lvl="2" indent="-2873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 (First In First Out)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-2873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 (Last In First Out)</a:t>
            </a:r>
          </a:p>
          <a:p>
            <a:pPr marL="914400" lvl="2" indent="-2873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(Rata-rata)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2C5DE-1AF1-40B6-A36A-E7F29B6259D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 (First In First Out)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diproduksi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dahulu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dahulu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01700" lvl="1" indent="-3651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A14A9-7E97-4ED6-A61B-18796B40CD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073774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901700" lvl="1" indent="-3651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FIFO (First In First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07536-F9B6-46ED-8085-B3256112C05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01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128" y="1635447"/>
            <a:ext cx="6875264" cy="21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52839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65" y="3861048"/>
            <a:ext cx="482091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METODE PENCATATAN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Fisik</a:t>
            </a:r>
            <a:endParaRPr lang="en-US" sz="2400" b="1" dirty="0" smtClean="0"/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2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LIFO (Last In First Out)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diproduksi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dikeluarkan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dijual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1023938" lvl="2" indent="-341313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tersisa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01700" lvl="1" indent="-3651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2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38137-B6AF-44B4-8204-05952E8E610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756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AKUNTANSI KOPERASI       JUNAIDI, SE., MSA  FAKULTAS EKONOMI UNIVERSITAS ISLAM MALANG 2016</vt:lpstr>
      <vt:lpstr>AKUNTANSI KOPERASI  8</vt:lpstr>
      <vt:lpstr>PENGERTIAN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METODE PENCATATAN</vt:lpstr>
      <vt:lpstr>PENGARUH PEMILIHAN METODE</vt:lpstr>
      <vt:lpstr>PENGARUH PEMILIHAN METODE</vt:lpstr>
      <vt:lpstr>PENGARUH PEMILIHAN METODE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578</cp:revision>
  <dcterms:created xsi:type="dcterms:W3CDTF">2012-07-27T06:53:21Z</dcterms:created>
  <dcterms:modified xsi:type="dcterms:W3CDTF">2016-12-14T08:57:08Z</dcterms:modified>
</cp:coreProperties>
</file>